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5" r:id="rId5"/>
    <p:sldId id="257" r:id="rId6"/>
    <p:sldId id="260" r:id="rId7"/>
    <p:sldId id="261" r:id="rId8"/>
    <p:sldId id="263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01DD1-2D82-5046-94FF-DB1D9D9BDFE1}" v="90" dt="2024-01-09T01:50:35.9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20"/>
    <p:restoredTop sz="96197"/>
  </p:normalViewPr>
  <p:slideViewPr>
    <p:cSldViewPr snapToGrid="0" snapToObjects="1">
      <p:cViewPr varScale="1">
        <p:scale>
          <a:sx n="157" d="100"/>
          <a:sy n="157" d="100"/>
        </p:scale>
        <p:origin x="16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22083-F371-5940-AB80-08580DAA1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C63278-7713-4D4B-A268-22097A22C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84C83-D95D-8B4F-B9D1-B2D7E6F1E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F3C9D-B53A-B942-BE02-5656BB84A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213FB-5B2F-DB41-8F4B-36104AC1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53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9649-1DA3-9A4F-84EB-5E2D508B4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3FF05B-C183-8B44-BB47-252810AAC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952FA-19AD-3F4D-A590-4730421A9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44811-5674-E44B-8351-F622C58C7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1CE1F-7DA6-2843-87E0-763BA93DE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608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FD6E8E-6632-6843-8D6A-322A312B95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F5ACE8-EFF1-164C-9799-4A47A64EC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EEE8A-31A4-A546-BCC6-802DCDF98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7AFBC-94C7-084E-BC2F-03A5063EE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1BD97-876B-5144-AE45-6C01916F2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49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292C6-5F4A-9748-B665-A83F6521A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CB28D-228A-404A-876C-96DB8288F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04C0D-B1E6-CD4E-BFB3-2A31692A2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06610-C493-4141-A49A-21CCB601F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DADA6-F1D4-DA41-A0A6-8397DBD44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871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E63BA-94F1-3A4E-BBA2-C9A63E29C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82F09-392C-9C4E-A370-04A99AB1C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A048E-0978-2140-8ABA-6DFAF94AA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AAACB-70F1-A04B-9461-851DA8F1C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B4E74-B691-464E-BE6C-84D174FE0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855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0498B-A9C7-E848-B5F6-C55188F38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4F245-DF3E-F943-9C5F-54E8CD0C70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A9473-7B00-E442-9EA6-1C18A1DDB7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5E9B7C-B112-5842-B7BD-88356DC10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5EDB7-1861-4D43-B4C4-6050E05E6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2C831F-26A2-7742-82F3-B756C963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76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A8FE-93D8-7645-A1FE-553686829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39699-DAB5-A348-8E0F-01D3C56D4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3A40C5-1C62-2E49-AA0E-B64B7AFC37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92CF2F-AFB8-944F-AA13-1E206A4663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0EE96-7CC0-F647-9802-ACCCD9EDA7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A8B170-D13F-EA48-A040-A82A93BD2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0FBB3D-8A89-D84B-989E-94BC3E32E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90548E-6ED7-D443-84BF-F1F358229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75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D8A2C-345C-5E43-9981-73FF5CDBA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6A471F-4C72-5247-9994-CA5976B52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5B7115-0A95-7D49-88DA-124D61F7D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43052A-CE09-B349-9194-699FE008F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22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F40B9E-7E03-834C-BA09-7808A0983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299219-3302-F241-81A3-6BD8E2EDB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BBA446-6D9D-0A48-A345-5C14E0766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900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F3FD9-139B-9343-8A22-DA07A3103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74B1C-B9CB-9F4A-A68B-4A89A9D6F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6BAC82-077A-9F47-893F-B0BC691FB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4B043-3193-F746-B2CE-EF67505B9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6C49F0-E4BE-A74B-87E0-BC1AFE316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BB2AF4-CECB-C344-93F1-EC629F2DB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88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20378-A98E-9C4C-B694-3D3100CF3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F4ABCF-A578-C941-A6B3-E82BC9A185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702BDC-859F-164D-B54E-22DDA21ACD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85737-C95B-784A-B049-63F757F76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0DE2D-CF7E-5440-9A7E-DFC17496D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8F14A-F273-E347-AECF-B5FA84D60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62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658212-77AE-1648-B3AF-208153098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2C628-3BF2-0445-A015-74DD9D5AD8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74013-2494-6744-80C8-ED9B8E3C2D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7F874-E790-5B47-A10A-9011BF5CB74E}" type="datetimeFigureOut">
              <a:rPr lang="en-US" smtClean="0"/>
              <a:t>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153D1-973F-5747-A81A-62539AE10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C52B3-E318-D246-A27F-970D98668A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2C5A8-597F-DB48-8B9F-4B2DE65FA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750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770CC3D-5A0B-C04C-95C2-EB4BB79FC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4310" y="-657860"/>
            <a:ext cx="12580620" cy="838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EB443EE-9CC3-B749-8A94-20EAC59CB870}"/>
              </a:ext>
            </a:extLst>
          </p:cNvPr>
          <p:cNvSpPr txBox="1"/>
          <p:nvPr/>
        </p:nvSpPr>
        <p:spPr>
          <a:xfrm>
            <a:off x="2431700" y="2581573"/>
            <a:ext cx="8064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BIOL697: Remote Sensing of Ecological Systems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19EC91-27FB-A541-8D85-71DD2FDFA53E}"/>
              </a:ext>
            </a:extLst>
          </p:cNvPr>
          <p:cNvSpPr txBox="1"/>
          <p:nvPr/>
        </p:nvSpPr>
        <p:spPr>
          <a:xfrm>
            <a:off x="5516880" y="3181588"/>
            <a:ext cx="1498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“Spring” 2024</a:t>
            </a:r>
          </a:p>
        </p:txBody>
      </p:sp>
    </p:spTree>
    <p:extLst>
      <p:ext uri="{BB962C8B-B14F-4D97-AF65-F5344CB8AC3E}">
        <p14:creationId xmlns:p14="http://schemas.microsoft.com/office/powerpoint/2010/main" val="1907202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C342-FA6D-444D-AA9A-29EB41F14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2111"/>
            <a:ext cx="10515600" cy="783783"/>
          </a:xfrm>
        </p:spPr>
        <p:txBody>
          <a:bodyPr/>
          <a:lstStyle/>
          <a:p>
            <a:r>
              <a:rPr lang="en-US" dirty="0"/>
              <a:t>Software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49C5A-0327-D747-9EC5-F9C7097E2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87756"/>
            <a:ext cx="10515600" cy="2941247"/>
          </a:xfrm>
        </p:spPr>
        <p:txBody>
          <a:bodyPr>
            <a:normAutofit/>
          </a:bodyPr>
          <a:lstStyle/>
          <a:p>
            <a:r>
              <a:rPr lang="en-US" dirty="0"/>
              <a:t>Intro to the class GitHub:  </a:t>
            </a:r>
          </a:p>
          <a:p>
            <a:endParaRPr lang="en-US" dirty="0"/>
          </a:p>
          <a:p>
            <a:r>
              <a:rPr lang="en-US" dirty="0"/>
              <a:t>Intro to QGIS</a:t>
            </a:r>
          </a:p>
        </p:txBody>
      </p:sp>
    </p:spTree>
    <p:extLst>
      <p:ext uri="{BB962C8B-B14F-4D97-AF65-F5344CB8AC3E}">
        <p14:creationId xmlns:p14="http://schemas.microsoft.com/office/powerpoint/2010/main" val="171259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4F62CE-C351-894F-AF47-2B2119A1D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591" y="2493677"/>
            <a:ext cx="9248817" cy="42753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904F18-0DED-EC41-9DE4-ACD3E273C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Week: Study Design!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C7725-ADFF-B34B-9CFD-6450B88B8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862"/>
            <a:ext cx="10515600" cy="4351338"/>
          </a:xfrm>
        </p:spPr>
        <p:txBody>
          <a:bodyPr/>
          <a:lstStyle/>
          <a:p>
            <a:r>
              <a:rPr lang="en-US" dirty="0"/>
              <a:t>Paper: Li et al. </a:t>
            </a:r>
          </a:p>
          <a:p>
            <a:r>
              <a:rPr lang="en-US" dirty="0"/>
              <a:t>Recorded Lecture</a:t>
            </a:r>
          </a:p>
          <a:p>
            <a:r>
              <a:rPr lang="en-US" b="1" dirty="0"/>
              <a:t>Tuesday</a:t>
            </a:r>
            <a:r>
              <a:rPr lang="en-US" dirty="0"/>
              <a:t> b/c MLK Holiday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C9152-D449-7E45-82F6-99CA70315970}"/>
              </a:ext>
            </a:extLst>
          </p:cNvPr>
          <p:cNvSpPr txBox="1"/>
          <p:nvPr/>
        </p:nvSpPr>
        <p:spPr>
          <a:xfrm>
            <a:off x="5718748" y="1941226"/>
            <a:ext cx="3387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Comprehension Quiz due </a:t>
            </a:r>
            <a:r>
              <a:rPr lang="en-US" b="1" dirty="0"/>
              <a:t>Tuesday</a:t>
            </a:r>
          </a:p>
        </p:txBody>
      </p:sp>
    </p:spTree>
    <p:extLst>
      <p:ext uri="{BB962C8B-B14F-4D97-AF65-F5344CB8AC3E}">
        <p14:creationId xmlns:p14="http://schemas.microsoft.com/office/powerpoint/2010/main" val="1079203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4BB9D-7E16-6846-964D-D3294F1B8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0" y="2803525"/>
            <a:ext cx="3352800" cy="884555"/>
          </a:xfrm>
        </p:spPr>
        <p:txBody>
          <a:bodyPr/>
          <a:lstStyle/>
          <a:p>
            <a:r>
              <a:rPr lang="en-US" dirty="0"/>
              <a:t>Introductions</a:t>
            </a:r>
          </a:p>
        </p:txBody>
      </p:sp>
    </p:spTree>
    <p:extLst>
      <p:ext uri="{BB962C8B-B14F-4D97-AF65-F5344CB8AC3E}">
        <p14:creationId xmlns:p14="http://schemas.microsoft.com/office/powerpoint/2010/main" val="1686820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0F069-435F-AB41-B790-27E61CB2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11BC7-579C-8B4A-8265-7AB0A65C9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6400" cy="446849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Read the Syllabus Closely</a:t>
            </a:r>
          </a:p>
          <a:p>
            <a:endParaRPr lang="en-US" dirty="0"/>
          </a:p>
          <a:p>
            <a:r>
              <a:rPr lang="en-US" dirty="0"/>
              <a:t>Take Charge of Your Own Learning</a:t>
            </a:r>
          </a:p>
          <a:p>
            <a:endParaRPr lang="en-US" dirty="0"/>
          </a:p>
          <a:p>
            <a:r>
              <a:rPr lang="en-US" dirty="0"/>
              <a:t>Manage Your Frustration</a:t>
            </a:r>
          </a:p>
          <a:p>
            <a:endParaRPr lang="en-US" dirty="0"/>
          </a:p>
          <a:p>
            <a:r>
              <a:rPr lang="en-US" dirty="0"/>
              <a:t>Use Your Resources</a:t>
            </a:r>
          </a:p>
          <a:p>
            <a:endParaRPr lang="en-US" dirty="0"/>
          </a:p>
          <a:p>
            <a:r>
              <a:rPr lang="en-US" dirty="0"/>
              <a:t>Others?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3E712E-225E-EA49-968E-8BFE83EB9369}"/>
              </a:ext>
            </a:extLst>
          </p:cNvPr>
          <p:cNvSpPr txBox="1"/>
          <p:nvPr/>
        </p:nvSpPr>
        <p:spPr>
          <a:xfrm>
            <a:off x="8366760" y="766296"/>
            <a:ext cx="18290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Resources?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C8B737-9172-D45B-0193-33068CD5285B}"/>
              </a:ext>
            </a:extLst>
          </p:cNvPr>
          <p:cNvSpPr txBox="1"/>
          <p:nvPr/>
        </p:nvSpPr>
        <p:spPr>
          <a:xfrm>
            <a:off x="6255143" y="1788338"/>
            <a:ext cx="441825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 faculty: </a:t>
            </a:r>
          </a:p>
          <a:p>
            <a:r>
              <a:rPr lang="en-US" dirty="0"/>
              <a:t>Phil Crossley - Geography – RS</a:t>
            </a:r>
          </a:p>
          <a:p>
            <a:r>
              <a:rPr lang="en-US" dirty="0"/>
              <a:t>Micah Russel – Wetland RS</a:t>
            </a:r>
          </a:p>
          <a:p>
            <a:r>
              <a:rPr lang="en-US" dirty="0"/>
              <a:t>Jonathan Coop – Forest &amp; Fire</a:t>
            </a:r>
          </a:p>
          <a:p>
            <a:endParaRPr lang="en-US" dirty="0"/>
          </a:p>
          <a:p>
            <a:r>
              <a:rPr lang="en-US" dirty="0"/>
              <a:t>Classmates - !!</a:t>
            </a:r>
          </a:p>
          <a:p>
            <a:r>
              <a:rPr lang="en-US" dirty="0" err="1"/>
              <a:t>ESRI.com</a:t>
            </a:r>
            <a:r>
              <a:rPr lang="en-US" dirty="0"/>
              <a:t> trainings / resources</a:t>
            </a:r>
          </a:p>
          <a:p>
            <a:r>
              <a:rPr lang="en-US" dirty="0"/>
              <a:t>QGIS Resources in Canvas</a:t>
            </a:r>
          </a:p>
          <a:p>
            <a:r>
              <a:rPr lang="en-US" dirty="0"/>
              <a:t>YouTube(!!)</a:t>
            </a:r>
          </a:p>
          <a:p>
            <a:endParaRPr lang="en-US" dirty="0"/>
          </a:p>
          <a:p>
            <a:r>
              <a:rPr lang="en-US"/>
              <a:t>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49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775F-73D4-5242-9FE3-3255B046A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 for Remote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88C21-1790-E344-9F68-9537F5A5F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 distraction</a:t>
            </a:r>
          </a:p>
          <a:p>
            <a:endParaRPr lang="en-US" dirty="0"/>
          </a:p>
          <a:p>
            <a:r>
              <a:rPr lang="en-US" dirty="0"/>
              <a:t>Note-taking</a:t>
            </a:r>
          </a:p>
          <a:p>
            <a:endParaRPr lang="en-US" dirty="0"/>
          </a:p>
          <a:p>
            <a:r>
              <a:rPr lang="en-US" dirty="0"/>
              <a:t>(re)Watch recordings at your own pace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910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FAE45-BD5F-BA4A-91BD-065F5E6D6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order of the week (and the next 5):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E9DC6-4EB8-014A-99EA-6E8991B02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3480" y="2877185"/>
            <a:ext cx="3962400" cy="271589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Pre-recorded lecture/video</a:t>
            </a:r>
          </a:p>
          <a:p>
            <a:r>
              <a:rPr lang="en-US" dirty="0"/>
              <a:t>Pre-class reading</a:t>
            </a:r>
          </a:p>
          <a:p>
            <a:r>
              <a:rPr lang="en-US" dirty="0"/>
              <a:t>Reflection Assignment (due Sundays)</a:t>
            </a:r>
          </a:p>
          <a:p>
            <a:r>
              <a:rPr lang="en-US" dirty="0"/>
              <a:t>Comprehension Quiz (due Mondays)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49045D-2C99-E140-94B0-AAEEAA91A868}"/>
              </a:ext>
            </a:extLst>
          </p:cNvPr>
          <p:cNvSpPr txBox="1"/>
          <p:nvPr/>
        </p:nvSpPr>
        <p:spPr>
          <a:xfrm>
            <a:off x="1905000" y="2415520"/>
            <a:ext cx="20469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Asynchronous</a:t>
            </a:r>
            <a:r>
              <a:rPr lang="en-US" b="1" dirty="0"/>
              <a:t>: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A943B0-BE2E-374F-B199-DA8EC32AF7F0}"/>
              </a:ext>
            </a:extLst>
          </p:cNvPr>
          <p:cNvSpPr txBox="1">
            <a:spLocks/>
          </p:cNvSpPr>
          <p:nvPr/>
        </p:nvSpPr>
        <p:spPr>
          <a:xfrm>
            <a:off x="6660971" y="2988628"/>
            <a:ext cx="4174669" cy="1984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Discussion (45 min)</a:t>
            </a:r>
          </a:p>
          <a:p>
            <a:r>
              <a:rPr lang="en-US" dirty="0"/>
              <a:t>Break (5 min)</a:t>
            </a:r>
          </a:p>
          <a:p>
            <a:r>
              <a:rPr lang="en-US" dirty="0"/>
              <a:t>Interactive (40 min)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86BF5D-4D64-B446-95CF-6D2A33768A6B}"/>
              </a:ext>
            </a:extLst>
          </p:cNvPr>
          <p:cNvSpPr txBox="1"/>
          <p:nvPr/>
        </p:nvSpPr>
        <p:spPr>
          <a:xfrm>
            <a:off x="6512227" y="2415520"/>
            <a:ext cx="4185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Synchronous (Mon. 6:30 - 8pm)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13811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9E1E-1E0B-C64D-9174-E29663053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Independent Project (weeks 7-10)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CCD42-8AE5-5146-B271-185CD1EF8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Related to your research!</a:t>
            </a:r>
          </a:p>
          <a:p>
            <a:endParaRPr lang="en-US" dirty="0"/>
          </a:p>
          <a:p>
            <a:r>
              <a:rPr lang="en-US" dirty="0"/>
              <a:t>Manageable</a:t>
            </a:r>
          </a:p>
          <a:p>
            <a:endParaRPr lang="en-US" dirty="0"/>
          </a:p>
          <a:p>
            <a:r>
              <a:rPr lang="en-US" dirty="0"/>
              <a:t>Incorporates concepts from the course</a:t>
            </a:r>
          </a:p>
          <a:p>
            <a:endParaRPr lang="en-US" dirty="0"/>
          </a:p>
          <a:p>
            <a:r>
              <a:rPr lang="en-US" dirty="0" err="1"/>
              <a:t>Wanna</a:t>
            </a:r>
            <a:r>
              <a:rPr lang="en-US" dirty="0"/>
              <a:t> brainstorm? Let’s chat.</a:t>
            </a:r>
          </a:p>
        </p:txBody>
      </p:sp>
    </p:spTree>
    <p:extLst>
      <p:ext uri="{BB962C8B-B14F-4D97-AF65-F5344CB8AC3E}">
        <p14:creationId xmlns:p14="http://schemas.microsoft.com/office/powerpoint/2010/main" val="265346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418B93F-D1B9-FD49-82E3-6158211A1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4947" y="-167640"/>
            <a:ext cx="12406947" cy="9303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AEE18B-A565-2E4E-8B0F-4AD32F72D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95605"/>
            <a:ext cx="112014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Optional Field Trip to Gothic – March 2</a:t>
            </a:r>
            <a:r>
              <a:rPr lang="en-US" baseline="30000" dirty="0">
                <a:solidFill>
                  <a:schemeClr val="bg1"/>
                </a:solidFill>
              </a:rPr>
              <a:t>nd</a:t>
            </a:r>
            <a:r>
              <a:rPr lang="en-US" dirty="0">
                <a:solidFill>
                  <a:schemeClr val="bg1"/>
                </a:solidFill>
              </a:rPr>
              <a:t> (or 9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4843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7B0C1F2-52B7-D44E-9455-3BD2FA4AE4FC}"/>
              </a:ext>
            </a:extLst>
          </p:cNvPr>
          <p:cNvGrpSpPr/>
          <p:nvPr/>
        </p:nvGrpSpPr>
        <p:grpSpPr>
          <a:xfrm>
            <a:off x="7433594" y="445073"/>
            <a:ext cx="4690951" cy="6009323"/>
            <a:chOff x="7433594" y="445073"/>
            <a:chExt cx="4690951" cy="60093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A6B9BF8-813F-154D-9FD8-EB6B9885AC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33594" y="445073"/>
              <a:ext cx="4690951" cy="6009323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87146D7-5D2E-1A4E-ADBD-6622850489DC}"/>
                </a:ext>
              </a:extLst>
            </p:cNvPr>
            <p:cNvSpPr/>
            <p:nvPr/>
          </p:nvSpPr>
          <p:spPr>
            <a:xfrm>
              <a:off x="7697449" y="524656"/>
              <a:ext cx="1176728" cy="13641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8D862EE-EB77-414E-97C8-BE8A8E5F3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41325"/>
            <a:ext cx="10515600" cy="732155"/>
          </a:xfrm>
        </p:spPr>
        <p:txBody>
          <a:bodyPr/>
          <a:lstStyle/>
          <a:p>
            <a:r>
              <a:rPr lang="en-US" dirty="0"/>
              <a:t>Discussion Questions for Week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8AAE7-257D-4947-9BC8-ABA2CB592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1657985"/>
            <a:ext cx="686096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How is Remote Sensing changing ecology? What about conservation resource management?</a:t>
            </a:r>
          </a:p>
          <a:p>
            <a:endParaRPr lang="en-US" dirty="0"/>
          </a:p>
          <a:p>
            <a:r>
              <a:rPr lang="en-US" dirty="0"/>
              <a:t>What is the promise?</a:t>
            </a:r>
          </a:p>
          <a:p>
            <a:endParaRPr lang="en-US" dirty="0"/>
          </a:p>
          <a:p>
            <a:r>
              <a:rPr lang="en-US" dirty="0"/>
              <a:t>What is the peril? What outcomes do we want to avoid?</a:t>
            </a:r>
          </a:p>
          <a:p>
            <a:endParaRPr lang="en-US" dirty="0"/>
          </a:p>
          <a:p>
            <a:r>
              <a:rPr lang="en-US" dirty="0"/>
              <a:t>How do we embrace the promise and avoid the peril?</a:t>
            </a:r>
          </a:p>
        </p:txBody>
      </p:sp>
    </p:spTree>
    <p:extLst>
      <p:ext uri="{BB962C8B-B14F-4D97-AF65-F5344CB8AC3E}">
        <p14:creationId xmlns:p14="http://schemas.microsoft.com/office/powerpoint/2010/main" val="558240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CEA60-71BD-A74A-9B40-ADB5D73FF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218" y="515028"/>
            <a:ext cx="4093564" cy="834088"/>
          </a:xfrm>
        </p:spPr>
        <p:txBody>
          <a:bodyPr/>
          <a:lstStyle/>
          <a:p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779473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261</Words>
  <Application>Microsoft Macintosh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Introductions</vt:lpstr>
      <vt:lpstr>Strategies for Success</vt:lpstr>
      <vt:lpstr>Strategies for Remote Learning</vt:lpstr>
      <vt:lpstr>The order of the week (and the next 5):</vt:lpstr>
      <vt:lpstr>Independent Project (weeks 7-10)</vt:lpstr>
      <vt:lpstr>Optional Field Trip to Gothic – March 2nd (or 9th)</vt:lpstr>
      <vt:lpstr>Discussion Questions for Week 1</vt:lpstr>
      <vt:lpstr>5 Minute Break</vt:lpstr>
      <vt:lpstr>Software Demo</vt:lpstr>
      <vt:lpstr>Next Week: Study Design!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Breckheimer</dc:creator>
  <cp:lastModifiedBy>Ian Breckheimer</cp:lastModifiedBy>
  <cp:revision>5</cp:revision>
  <dcterms:created xsi:type="dcterms:W3CDTF">2022-01-12T18:51:33Z</dcterms:created>
  <dcterms:modified xsi:type="dcterms:W3CDTF">2024-01-09T01:56:31Z</dcterms:modified>
</cp:coreProperties>
</file>

<file path=docProps/thumbnail.jpeg>
</file>